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60" r:id="rId5"/>
    <p:sldId id="361" r:id="rId6"/>
  </p:sldIdLst>
  <p:sldSz cx="21948775" cy="32921575"/>
  <p:notesSz cx="6797675" cy="9926638"/>
  <p:embeddedFontLst>
    <p:embeddedFont>
      <p:font typeface="Futura Bold" panose="020B0604020202020204"/>
      <p:regular r:id="rId9"/>
    </p:embeddedFont>
    <p:embeddedFont>
      <p:font typeface="Futura Medium" panose="0000080000000000000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5831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11662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7493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23324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79154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34985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90816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46647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99">
          <p15:clr>
            <a:srgbClr val="A4A3A4"/>
          </p15:clr>
        </p15:guide>
        <p15:guide id="2" orient="horz" pos="342">
          <p15:clr>
            <a:srgbClr val="A4A3A4"/>
          </p15:clr>
        </p15:guide>
        <p15:guide id="3" orient="horz" pos="4210">
          <p15:clr>
            <a:srgbClr val="A4A3A4"/>
          </p15:clr>
        </p15:guide>
        <p15:guide id="4" orient="horz" pos="3440">
          <p15:clr>
            <a:srgbClr val="A4A3A4"/>
          </p15:clr>
        </p15:guide>
        <p15:guide id="5" orient="horz" pos="18887">
          <p15:clr>
            <a:srgbClr val="A4A3A4"/>
          </p15:clr>
        </p15:guide>
        <p15:guide id="6" orient="horz" pos="19669">
          <p15:clr>
            <a:srgbClr val="A4A3A4"/>
          </p15:clr>
        </p15:guide>
        <p15:guide id="7" orient="horz" pos="1892">
          <p15:clr>
            <a:srgbClr val="A4A3A4"/>
          </p15:clr>
        </p15:guide>
        <p15:guide id="8" orient="horz" pos="4978">
          <p15:clr>
            <a:srgbClr val="A4A3A4"/>
          </p15:clr>
        </p15:guide>
        <p15:guide id="9" orient="horz" pos="8530">
          <p15:clr>
            <a:srgbClr val="A4A3A4"/>
          </p15:clr>
        </p15:guide>
        <p15:guide id="10" orient="horz" pos="12322">
          <p15:clr>
            <a:srgbClr val="A4A3A4"/>
          </p15:clr>
        </p15:guide>
        <p15:guide id="11" orient="horz" pos="15826">
          <p15:clr>
            <a:srgbClr val="A4A3A4"/>
          </p15:clr>
        </p15:guide>
        <p15:guide id="12" pos="13486">
          <p15:clr>
            <a:srgbClr val="A4A3A4"/>
          </p15:clr>
        </p15:guide>
        <p15:guide id="13" pos="8909">
          <p15:clr>
            <a:srgbClr val="A4A3A4"/>
          </p15:clr>
        </p15:guide>
        <p15:guide id="14" pos="342">
          <p15:clr>
            <a:srgbClr val="A4A3A4"/>
          </p15:clr>
        </p15:guide>
        <p15:guide id="15" pos="9635">
          <p15:clr>
            <a:srgbClr val="A4A3A4"/>
          </p15:clr>
        </p15:guide>
        <p15:guide id="16" pos="1122">
          <p15:clr>
            <a:srgbClr val="A4A3A4"/>
          </p15:clr>
        </p15:guide>
        <p15:guide id="17" pos="12712">
          <p15:clr>
            <a:srgbClr val="A4A3A4"/>
          </p15:clr>
        </p15:guide>
        <p15:guide id="18" pos="3444">
          <p15:clr>
            <a:srgbClr val="A4A3A4"/>
          </p15:clr>
        </p15:guide>
        <p15:guide id="19" pos="49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DB6BB"/>
    <a:srgbClr val="CEEEF2"/>
    <a:srgbClr val="CCE9DB"/>
    <a:srgbClr val="99CDB7"/>
    <a:srgbClr val="66B492"/>
    <a:srgbClr val="339B6E"/>
    <a:srgbClr val="DFD1DE"/>
    <a:srgbClr val="C0A2BD"/>
    <a:srgbClr val="A07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" y="-9420"/>
      </p:cViewPr>
      <p:guideLst>
        <p:guide orient="horz" pos="20399"/>
        <p:guide orient="horz" pos="342"/>
        <p:guide orient="horz" pos="4210"/>
        <p:guide orient="horz" pos="3440"/>
        <p:guide orient="horz" pos="18887"/>
        <p:guide orient="horz" pos="19669"/>
        <p:guide orient="horz" pos="1892"/>
        <p:guide orient="horz" pos="4978"/>
        <p:guide orient="horz" pos="8530"/>
        <p:guide orient="horz" pos="12322"/>
        <p:guide orient="horz" pos="15826"/>
        <p:guide pos="13486"/>
        <p:guide pos="8909"/>
        <p:guide pos="342"/>
        <p:guide pos="9635"/>
        <p:guide pos="1122"/>
        <p:guide pos="12712"/>
        <p:guide pos="3444"/>
        <p:guide pos="49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or, Cerian CE STASCO-STS/7" userId="289da15a-efe2-4bae-ac3c-735273c7b1b5" providerId="ADAL" clId="{EE5093EE-C2A5-4599-ACD0-D14800236DDC}"/>
    <pc:docChg chg="custSel modSld">
      <pc:chgData name="Mellor, Cerian CE STASCO-STS/7" userId="289da15a-efe2-4bae-ac3c-735273c7b1b5" providerId="ADAL" clId="{EE5093EE-C2A5-4599-ACD0-D14800236DDC}" dt="2020-06-04T09:55:10.848" v="33" actId="1036"/>
      <pc:docMkLst>
        <pc:docMk/>
      </pc:docMkLst>
      <pc:sldChg chg="modSp">
        <pc:chgData name="Mellor, Cerian CE STASCO-STS/7" userId="289da15a-efe2-4bae-ac3c-735273c7b1b5" providerId="ADAL" clId="{EE5093EE-C2A5-4599-ACD0-D14800236DDC}" dt="2020-06-04T09:53:09.947" v="0" actId="14100"/>
        <pc:sldMkLst>
          <pc:docMk/>
          <pc:sldMk cId="2959116819" sldId="360"/>
        </pc:sldMkLst>
        <pc:picChg chg="mod">
          <ac:chgData name="Mellor, Cerian CE STASCO-STS/7" userId="289da15a-efe2-4bae-ac3c-735273c7b1b5" providerId="ADAL" clId="{EE5093EE-C2A5-4599-ACD0-D14800236DDC}" dt="2020-06-04T09:53:09.947" v="0" actId="14100"/>
          <ac:picMkLst>
            <pc:docMk/>
            <pc:sldMk cId="2959116819" sldId="360"/>
            <ac:picMk id="17" creationId="{7F56DB8D-CDF1-4ED1-A56F-AB4AF08817A1}"/>
          </ac:picMkLst>
        </pc:picChg>
      </pc:sldChg>
      <pc:sldChg chg="modSp">
        <pc:chgData name="Mellor, Cerian CE STASCO-STS/7" userId="289da15a-efe2-4bae-ac3c-735273c7b1b5" providerId="ADAL" clId="{EE5093EE-C2A5-4599-ACD0-D14800236DDC}" dt="2020-06-04T09:55:10.848" v="33" actId="1036"/>
        <pc:sldMkLst>
          <pc:docMk/>
          <pc:sldMk cId="982720954" sldId="361"/>
        </pc:sldMkLst>
        <pc:spChg chg="mod">
          <ac:chgData name="Mellor, Cerian CE STASCO-STS/7" userId="289da15a-efe2-4bae-ac3c-735273c7b1b5" providerId="ADAL" clId="{EE5093EE-C2A5-4599-ACD0-D14800236DDC}" dt="2020-06-04T09:53:47.346" v="21" actId="20577"/>
          <ac:spMkLst>
            <pc:docMk/>
            <pc:sldMk cId="982720954" sldId="361"/>
            <ac:spMk id="15" creationId="{0694C87D-774E-40CB-9095-0285A38345B7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36" creationId="{546877B8-FCBF-4809-92FB-1839C6F594B4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37" creationId="{B54083BF-FB1E-49CE-8072-26B6E587563E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38" creationId="{B563AE73-D1E9-4A40-A029-D34CF2BE46A4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0" creationId="{409ECD59-68E2-4E28-B6E2-36BAC8352425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1" creationId="{F3399D87-7A13-4B11-9AB2-3A6CE4CA798B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2" creationId="{F3C65757-838A-43DF-817D-85F16CED3667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5" creationId="{A9CE35D5-379A-41FD-A737-6B6D81327468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6" creationId="{1FBD4586-51A4-4485-8F30-6222D7933CED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7" creationId="{E4BA306F-A1DD-4E96-9A6C-62DF4B685DEA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9" creationId="{C7477A8B-8BBF-4277-8E4E-41E161474CD9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50" creationId="{40510F96-ADE4-4F9F-B7F5-F17DCF887031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51" creationId="{51876B72-3E85-4565-AFD1-1527FA8BA6C1}"/>
          </ac:spMkLst>
        </pc:spChg>
        <pc:spChg chg="mod">
          <ac:chgData name="Mellor, Cerian CE STASCO-STS/7" userId="289da15a-efe2-4bae-ac3c-735273c7b1b5" providerId="ADAL" clId="{EE5093EE-C2A5-4599-ACD0-D14800236DDC}" dt="2020-06-04T09:55:10.848" v="33" actId="1036"/>
          <ac:spMkLst>
            <pc:docMk/>
            <pc:sldMk cId="982720954" sldId="361"/>
            <ac:spMk id="53" creationId="{CFFD43BF-A555-46A4-B96C-E879ADCA52D1}"/>
          </ac:spMkLst>
        </pc:spChg>
        <pc:spChg chg="mod">
          <ac:chgData name="Mellor, Cerian CE STASCO-STS/7" userId="289da15a-efe2-4bae-ac3c-735273c7b1b5" providerId="ADAL" clId="{EE5093EE-C2A5-4599-ACD0-D14800236DDC}" dt="2020-06-04T09:55:10.848" v="33" actId="1036"/>
          <ac:spMkLst>
            <pc:docMk/>
            <pc:sldMk cId="982720954" sldId="361"/>
            <ac:spMk id="54" creationId="{DFF84B60-46BE-4116-ACB8-C28396912D6C}"/>
          </ac:spMkLst>
        </pc:spChg>
        <pc:spChg chg="mod">
          <ac:chgData name="Mellor, Cerian CE STASCO-STS/7" userId="289da15a-efe2-4bae-ac3c-735273c7b1b5" providerId="ADAL" clId="{EE5093EE-C2A5-4599-ACD0-D14800236DDC}" dt="2020-06-04T09:55:10.848" v="33" actId="1036"/>
          <ac:spMkLst>
            <pc:docMk/>
            <pc:sldMk cId="982720954" sldId="361"/>
            <ac:spMk id="55" creationId="{9783BB70-6459-4CC3-929F-D9ADCFA5290A}"/>
          </ac:spMkLst>
        </pc:sp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35" creationId="{BC8F1F43-F5B3-4923-9964-559E1C54ABDD}"/>
          </ac:picMkLst>
        </pc:pic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43" creationId="{35CF049E-A535-468F-9D18-9A16F0A0C925}"/>
          </ac:picMkLst>
        </pc:pic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44" creationId="{B8FA337A-61F4-4966-86CF-5D7D709F8B11}"/>
          </ac:picMkLst>
        </pc:pic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48" creationId="{D03BCE22-AA9F-4EC8-B2B5-3224C0322CAC}"/>
          </ac:picMkLst>
        </pc:picChg>
        <pc:picChg chg="mod">
          <ac:chgData name="Mellor, Cerian CE STASCO-STS/7" userId="289da15a-efe2-4bae-ac3c-735273c7b1b5" providerId="ADAL" clId="{EE5093EE-C2A5-4599-ACD0-D14800236DDC}" dt="2020-06-04T09:55:10.848" v="33" actId="1036"/>
          <ac:picMkLst>
            <pc:docMk/>
            <pc:sldMk cId="982720954" sldId="361"/>
            <ac:picMk id="52" creationId="{7DF4DDB4-46E3-42B2-8732-81BC9353E29D}"/>
          </ac:picMkLst>
        </pc:picChg>
        <pc:cxnChg chg="mod">
          <ac:chgData name="Mellor, Cerian CE STASCO-STS/7" userId="289da15a-efe2-4bae-ac3c-735273c7b1b5" providerId="ADAL" clId="{EE5093EE-C2A5-4599-ACD0-D14800236DDC}" dt="2020-06-04T09:54:52.979" v="31" actId="1036"/>
          <ac:cxnSpMkLst>
            <pc:docMk/>
            <pc:sldMk cId="982720954" sldId="361"/>
            <ac:cxnSpMk id="56" creationId="{51253777-2FB0-4E99-BDF1-C9FED8632CA3}"/>
          </ac:cxnSpMkLst>
        </pc:cxnChg>
      </pc:sldChg>
    </pc:docChg>
  </pc:docChgLst>
  <pc:docChgLst>
    <pc:chgData name="Mellor, Cerian CE STASCO-STS/7" userId="289da15a-efe2-4bae-ac3c-735273c7b1b5" providerId="ADAL" clId="{4A870168-45EC-41C5-AC23-FEA5890820DF}"/>
    <pc:docChg chg="modSld">
      <pc:chgData name="Mellor, Cerian CE STASCO-STS/7" userId="289da15a-efe2-4bae-ac3c-735273c7b1b5" providerId="ADAL" clId="{4A870168-45EC-41C5-AC23-FEA5890820DF}" dt="2020-06-05T12:27:25.322" v="42" actId="20577"/>
      <pc:docMkLst>
        <pc:docMk/>
      </pc:docMkLst>
      <pc:sldChg chg="modSp">
        <pc:chgData name="Mellor, Cerian CE STASCO-STS/7" userId="289da15a-efe2-4bae-ac3c-735273c7b1b5" providerId="ADAL" clId="{4A870168-45EC-41C5-AC23-FEA5890820DF}" dt="2020-06-05T12:27:25.322" v="42" actId="20577"/>
        <pc:sldMkLst>
          <pc:docMk/>
          <pc:sldMk cId="2959116819" sldId="360"/>
        </pc:sldMkLst>
        <pc:spChg chg="mod">
          <ac:chgData name="Mellor, Cerian CE STASCO-STS/7" userId="289da15a-efe2-4bae-ac3c-735273c7b1b5" providerId="ADAL" clId="{4A870168-45EC-41C5-AC23-FEA5890820DF}" dt="2020-06-05T12:27:25.322" v="42" actId="20577"/>
          <ac:spMkLst>
            <pc:docMk/>
            <pc:sldMk cId="2959116819" sldId="360"/>
            <ac:spMk id="37" creationId="{DA7FF35D-A0C0-4233-8C78-1BC9DC517A1D}"/>
          </ac:spMkLst>
        </pc:spChg>
      </pc:sldChg>
    </pc:docChg>
  </pc:docChgLst>
  <pc:docChgLst>
    <pc:chgData name="Pradeep Bhadauria(Quality)" userId="daa4ef2a-411e-4179-b159-c0fcaf7bed10" providerId="ADAL" clId="{F47DC635-69C1-4760-9590-86F3C561C57F}"/>
    <pc:docChg chg="modSld">
      <pc:chgData name="Pradeep Bhadauria(Quality)" userId="daa4ef2a-411e-4179-b159-c0fcaf7bed10" providerId="ADAL" clId="{F47DC635-69C1-4760-9590-86F3C561C57F}" dt="2022-02-28T01:26:58.574" v="44" actId="207"/>
      <pc:docMkLst>
        <pc:docMk/>
      </pc:docMkLst>
      <pc:sldChg chg="modSp mod">
        <pc:chgData name="Pradeep Bhadauria(Quality)" userId="daa4ef2a-411e-4179-b159-c0fcaf7bed10" providerId="ADAL" clId="{F47DC635-69C1-4760-9590-86F3C561C57F}" dt="2022-02-28T01:26:58.574" v="44" actId="207"/>
        <pc:sldMkLst>
          <pc:docMk/>
          <pc:sldMk cId="982720954" sldId="361"/>
        </pc:sldMkLst>
        <pc:spChg chg="mod">
          <ac:chgData name="Pradeep Bhadauria(Quality)" userId="daa4ef2a-411e-4179-b159-c0fcaf7bed10" providerId="ADAL" clId="{F47DC635-69C1-4760-9590-86F3C561C57F}" dt="2022-02-28T01:26:58.574" v="44" actId="207"/>
          <ac:spMkLst>
            <pc:docMk/>
            <pc:sldMk cId="982720954" sldId="361"/>
            <ac:spMk id="57" creationId="{C2267331-235B-4A4C-978C-AC5011C02F7C}"/>
          </ac:spMkLst>
        </pc:spChg>
      </pc:sldChg>
    </pc:docChg>
  </pc:docChgLst>
  <pc:docChgLst>
    <pc:chgData name="Young, Danielle MC SI-SHR" userId="S::danielle.young@shell.com::ddf27c2b-7c8d-4781-8e52-5c548701fc12" providerId="AD" clId="Web-{807921AA-39AC-1AD5-5F59-5116D84C32CA}"/>
    <pc:docChg chg="modSld">
      <pc:chgData name="Young, Danielle MC SI-SHR" userId="S::danielle.young@shell.com::ddf27c2b-7c8d-4781-8e52-5c548701fc12" providerId="AD" clId="Web-{807921AA-39AC-1AD5-5F59-5116D84C32CA}" dt="2020-06-04T10:26:33.919" v="37" actId="20577"/>
      <pc:docMkLst>
        <pc:docMk/>
      </pc:docMkLst>
      <pc:sldChg chg="modSp">
        <pc:chgData name="Young, Danielle MC SI-SHR" userId="S::danielle.young@shell.com::ddf27c2b-7c8d-4781-8e52-5c548701fc12" providerId="AD" clId="Web-{807921AA-39AC-1AD5-5F59-5116D84C32CA}" dt="2020-06-04T10:26:33.919" v="36" actId="20577"/>
        <pc:sldMkLst>
          <pc:docMk/>
          <pc:sldMk cId="2959116819" sldId="360"/>
        </pc:sldMkLst>
        <pc:spChg chg="mod">
          <ac:chgData name="Young, Danielle MC SI-SHR" userId="S::danielle.young@shell.com::ddf27c2b-7c8d-4781-8e52-5c548701fc12" providerId="AD" clId="Web-{807921AA-39AC-1AD5-5F59-5116D84C32CA}" dt="2020-06-04T10:22:10.634" v="1" actId="1076"/>
          <ac:spMkLst>
            <pc:docMk/>
            <pc:sldMk cId="2959116819" sldId="360"/>
            <ac:spMk id="12" creationId="{E6723A45-14F7-4D4F-BDA4-5A7893209D90}"/>
          </ac:spMkLst>
        </pc:spChg>
        <pc:spChg chg="mod">
          <ac:chgData name="Young, Danielle MC SI-SHR" userId="S::danielle.young@shell.com::ddf27c2b-7c8d-4781-8e52-5c548701fc12" providerId="AD" clId="Web-{807921AA-39AC-1AD5-5F59-5116D84C32CA}" dt="2020-06-04T10:26:33.919" v="36" actId="20577"/>
          <ac:spMkLst>
            <pc:docMk/>
            <pc:sldMk cId="2959116819" sldId="360"/>
            <ac:spMk id="37" creationId="{DA7FF35D-A0C0-4233-8C78-1BC9DC517A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Futura Medium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88C09-A274-4C07-9395-CBE67C0DE912}" type="datetimeFigureOut">
              <a:rPr lang="en-GB" smtClean="0">
                <a:latin typeface="Futura Medium" pitchFamily="2" charset="0"/>
              </a:rPr>
              <a:pPr/>
              <a:t>28/02/2022</a:t>
            </a:fld>
            <a:endParaRPr lang="en-GB">
              <a:latin typeface="Futura Medium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Futura Medium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05D9-1AAC-4E6D-B9B3-BB8CB4FD9D30}" type="slidenum">
              <a:rPr lang="en-GB" smtClean="0">
                <a:latin typeface="Futura Medium" pitchFamily="2" charset="0"/>
              </a:rPr>
              <a:pPr/>
              <a:t>‹#›</a:t>
            </a:fld>
            <a:endParaRPr lang="en-GB">
              <a:latin typeface="Futura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E8910CE4-810D-4C84-B7AD-48C304FEA169}" type="datetimeFigureOut">
              <a:rPr lang="en-GB" smtClean="0"/>
              <a:pPr/>
              <a:t>28/02/2022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744538"/>
            <a:ext cx="24828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DE799493-6412-4470-9830-D005B358D6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511662" rtl="0" eaLnBrk="1" latinLnBrk="0" hangingPunct="1">
      <a:defRPr sz="4600" kern="1200">
        <a:solidFill>
          <a:schemeClr val="tx1"/>
        </a:solidFill>
        <a:latin typeface="Futura Medium" pitchFamily="2" charset="0"/>
        <a:ea typeface="+mn-ea"/>
        <a:cs typeface="+mn-cs"/>
      </a:defRPr>
    </a:lvl1pPr>
    <a:lvl2pPr marL="1755831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2pPr>
    <a:lvl3pPr marL="3511662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3pPr>
    <a:lvl4pPr marL="5267493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4pPr>
    <a:lvl5pPr marL="7023324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5pPr>
    <a:lvl6pPr marL="8779154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534985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90816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4046647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D493FD-4FA9-4372-BB22-41E0277BB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66" y="31303061"/>
            <a:ext cx="20854726" cy="1067689"/>
          </a:xfrm>
          <a:prstGeom prst="rect">
            <a:avLst/>
          </a:prstGeom>
        </p:spPr>
      </p:pic>
      <p:pic>
        <p:nvPicPr>
          <p:cNvPr id="23" name="Picture Placeholder 7">
            <a:extLst>
              <a:ext uri="{FF2B5EF4-FFF2-40B4-BE49-F238E27FC236}">
                <a16:creationId xmlns:a16="http://schemas.microsoft.com/office/drawing/2014/main" id="{5FF58AD6-1F98-4FAB-A2B1-727EAB13F4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4" b="5654"/>
          <a:stretch>
            <a:fillRect/>
          </a:stretch>
        </p:blipFill>
        <p:spPr bwMode="auto">
          <a:xfrm>
            <a:off x="539750" y="559453"/>
            <a:ext cx="20862000" cy="832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781174" y="8885440"/>
            <a:ext cx="12361863" cy="338862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5453062" y="2195171"/>
            <a:ext cx="8689976" cy="122872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lnSpc>
                <a:spcPct val="90000"/>
              </a:lnSpc>
              <a:spcAft>
                <a:spcPts val="60"/>
              </a:spcAft>
              <a:buFont typeface="Wingdings"/>
              <a:buNone/>
            </a:pPr>
            <a:endParaRPr lang="en-GB" sz="7600">
              <a:solidFill>
                <a:schemeClr val="accent2"/>
              </a:solidFill>
              <a:latin typeface="Futura Bold" pitchFamily="2" charset="0"/>
            </a:endParaRP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8"/>
          </p:nvPr>
        </p:nvSpPr>
        <p:spPr>
          <a:xfrm>
            <a:off x="11501586" y="7902574"/>
            <a:ext cx="8689976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42" name="Text Placeholder 29"/>
          <p:cNvSpPr>
            <a:spLocks noGrp="1"/>
          </p:cNvSpPr>
          <p:nvPr>
            <p:ph type="body" sz="quarter" idx="21"/>
          </p:nvPr>
        </p:nvSpPr>
        <p:spPr>
          <a:xfrm>
            <a:off x="15295563" y="12284751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47" name="Text Placeholder 43"/>
          <p:cNvSpPr>
            <a:spLocks noGrp="1"/>
          </p:cNvSpPr>
          <p:nvPr>
            <p:ph type="body" sz="quarter" idx="23"/>
          </p:nvPr>
        </p:nvSpPr>
        <p:spPr>
          <a:xfrm>
            <a:off x="1781174" y="13469814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48" name="Picture Placeholder 34"/>
          <p:cNvSpPr>
            <a:spLocks noGrp="1"/>
          </p:cNvSpPr>
          <p:nvPr>
            <p:ph type="pic" sz="quarter" idx="24"/>
          </p:nvPr>
        </p:nvSpPr>
        <p:spPr>
          <a:xfrm>
            <a:off x="15295562" y="13469814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49" name="Text Placeholder 29"/>
          <p:cNvSpPr>
            <a:spLocks noGrp="1"/>
          </p:cNvSpPr>
          <p:nvPr>
            <p:ph type="body" sz="quarter" idx="25"/>
          </p:nvPr>
        </p:nvSpPr>
        <p:spPr>
          <a:xfrm>
            <a:off x="15295563" y="17851991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0" name="Picture Placeholder 34"/>
          <p:cNvSpPr>
            <a:spLocks noGrp="1"/>
          </p:cNvSpPr>
          <p:nvPr>
            <p:ph type="pic" sz="quarter" idx="26"/>
          </p:nvPr>
        </p:nvSpPr>
        <p:spPr>
          <a:xfrm>
            <a:off x="1781175" y="19516846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51" name="Text Placeholder 29"/>
          <p:cNvSpPr>
            <a:spLocks noGrp="1"/>
          </p:cNvSpPr>
          <p:nvPr>
            <p:ph type="body" sz="quarter" idx="27"/>
          </p:nvPr>
        </p:nvSpPr>
        <p:spPr>
          <a:xfrm>
            <a:off x="1781176" y="23899023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2" name="Picture Placeholder 34"/>
          <p:cNvSpPr>
            <a:spLocks noGrp="1"/>
          </p:cNvSpPr>
          <p:nvPr>
            <p:ph type="pic" sz="quarter" idx="28"/>
          </p:nvPr>
        </p:nvSpPr>
        <p:spPr>
          <a:xfrm>
            <a:off x="1781175" y="25084086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53" name="Text Placeholder 29"/>
          <p:cNvSpPr>
            <a:spLocks noGrp="1"/>
          </p:cNvSpPr>
          <p:nvPr>
            <p:ph type="body" sz="quarter" idx="29"/>
          </p:nvPr>
        </p:nvSpPr>
        <p:spPr>
          <a:xfrm>
            <a:off x="1781176" y="29466263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4" name="Text Placeholder 43"/>
          <p:cNvSpPr>
            <a:spLocks noGrp="1"/>
          </p:cNvSpPr>
          <p:nvPr>
            <p:ph type="body" sz="quarter" idx="30"/>
          </p:nvPr>
        </p:nvSpPr>
        <p:spPr>
          <a:xfrm>
            <a:off x="7818437" y="19516846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FB734F-FFE2-4495-83D8-D5875D68A8EF}"/>
              </a:ext>
            </a:extLst>
          </p:cNvPr>
          <p:cNvSpPr/>
          <p:nvPr userDrawn="1"/>
        </p:nvSpPr>
        <p:spPr>
          <a:xfrm>
            <a:off x="1781174" y="4213714"/>
            <a:ext cx="12361863" cy="4671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Placeholder 43"/>
          <p:cNvSpPr>
            <a:spLocks noGrp="1"/>
          </p:cNvSpPr>
          <p:nvPr>
            <p:ph type="body" sz="quarter" idx="31"/>
          </p:nvPr>
        </p:nvSpPr>
        <p:spPr>
          <a:xfrm>
            <a:off x="7818437" y="25084086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542925" y="542925"/>
            <a:ext cx="20866100" cy="318404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Picture Placeholder 34"/>
          <p:cNvSpPr>
            <a:spLocks noGrp="1"/>
          </p:cNvSpPr>
          <p:nvPr>
            <p:ph type="pic" sz="quarter" idx="22"/>
          </p:nvPr>
        </p:nvSpPr>
        <p:spPr>
          <a:xfrm>
            <a:off x="2383640" y="4594340"/>
            <a:ext cx="3679807" cy="3843335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450" y="5366176"/>
            <a:ext cx="7289214" cy="19385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3600" b="0" cap="none" baseline="0">
                <a:solidFill>
                  <a:schemeClr val="tx1"/>
                </a:solidFill>
                <a:latin typeface="Futura Bold" pitchFamily="2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83606" y="6290530"/>
            <a:ext cx="18595912" cy="24344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Xx</a:t>
            </a:r>
          </a:p>
          <a:p>
            <a:pPr lvl="5"/>
            <a:r>
              <a:rPr lang="en-GB"/>
              <a:t>xx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0583" y="1417356"/>
            <a:ext cx="18484985" cy="2011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>
    <p:fade/>
  </p:transition>
  <p:hf hdr="0"/>
  <p:txStyles>
    <p:titleStyle>
      <a:lvl1pPr algn="l" defTabSz="3511662" rtl="0" eaLnBrk="1" latinLnBrk="0" hangingPunct="1">
        <a:spcBef>
          <a:spcPct val="0"/>
        </a:spcBef>
        <a:buNone/>
        <a:defRPr sz="7700" b="1" kern="1200" cap="none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accent2"/>
        </a:buClr>
        <a:buSzPct val="85000"/>
        <a:buFont typeface="Wingdings" pitchFamily="2" charset="2"/>
        <a:buNone/>
        <a:defRPr sz="69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36428" indent="-1036428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accent2"/>
        </a:buClr>
        <a:buSzPct val="85000"/>
        <a:buFont typeface="Wingdings" pitchFamily="2" charset="2"/>
        <a:buChar char="n"/>
        <a:defRPr sz="69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743638" indent="-707210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69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2426461" indent="-682823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61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3115382" indent="-664535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3798206" indent="-682823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11412901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8732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924562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831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511662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67493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23324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79154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534985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90816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4046647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ritimewellbeing.com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3375D5-967A-4938-BE2D-F930B32B1E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81174" y="8887064"/>
            <a:ext cx="18360302" cy="3388621"/>
          </a:xfrm>
        </p:spPr>
        <p:txBody>
          <a:bodyPr/>
          <a:lstStyle/>
          <a:p>
            <a:pPr algn="just"/>
            <a:endParaRPr lang="en-US" sz="4000" cap="none">
              <a:solidFill>
                <a:schemeClr val="tx1"/>
              </a:solidFill>
              <a:latin typeface="ShellMedium" panose="00000600000000000000" pitchFamily="50" charset="0"/>
              <a:ea typeface="+mj-ea"/>
              <a:cs typeface="+mj-cs"/>
            </a:endParaRPr>
          </a:p>
          <a:p>
            <a:pPr algn="just"/>
            <a:r>
              <a:rPr lang="en-US" sz="40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Too often employees are scared to tell their manager about a mental health problem. As a manager you can take proactive steps to create an open and supportive culture and identify changes in </a:t>
            </a:r>
            <a:r>
              <a:rPr lang="en-US" sz="4000" cap="none" err="1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behaviour</a:t>
            </a:r>
            <a:r>
              <a:rPr lang="en-US" sz="40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 for yourself or others.</a:t>
            </a:r>
            <a:endParaRPr lang="en-GB" sz="4000" cap="none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  <a:p>
            <a:endParaRPr lang="en-GB"/>
          </a:p>
        </p:txBody>
      </p:sp>
      <p:pic>
        <p:nvPicPr>
          <p:cNvPr id="17" name="Picture Placeholder 16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7F56DB8D-CDF1-4ED1-A56F-AB4AF08817A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7" r="11777"/>
          <a:stretch>
            <a:fillRect/>
          </a:stretch>
        </p:blipFill>
        <p:spPr>
          <a:xfrm>
            <a:off x="10033557" y="1656087"/>
            <a:ext cx="9527352" cy="4736280"/>
          </a:xfrm>
          <a:solidFill>
            <a:schemeClr val="bg1"/>
          </a:solidFill>
          <a:ln w="88900">
            <a:solidFill>
              <a:schemeClr val="bg1"/>
            </a:solidFill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8D970-9732-4CAC-AEE0-0D6FD6AA66E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369112" y="12030488"/>
            <a:ext cx="9210550" cy="579027"/>
          </a:xfrm>
        </p:spPr>
        <p:txBody>
          <a:bodyPr/>
          <a:lstStyle/>
          <a:p>
            <a:r>
              <a:rPr lang="en-GB" sz="4000" u="sng">
                <a:solidFill>
                  <a:srgbClr val="000000"/>
                </a:solidFill>
                <a:latin typeface="ShellMedium" panose="00000600000000000000" pitchFamily="50" charset="0"/>
              </a:rPr>
              <a:t>Noticing a change in regular behaviour</a:t>
            </a:r>
          </a:p>
        </p:txBody>
      </p:sp>
      <p:pic>
        <p:nvPicPr>
          <p:cNvPr id="40" name="Picture Placeholder 39">
            <a:extLst>
              <a:ext uri="{FF2B5EF4-FFF2-40B4-BE49-F238E27FC236}">
                <a16:creationId xmlns:a16="http://schemas.microsoft.com/office/drawing/2014/main" id="{B0612E5A-3B58-46EF-9101-262C4F08D13D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7339" y="19072560"/>
            <a:ext cx="11387971" cy="8220075"/>
          </a:xfr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6723A45-14F7-4D4F-BDA4-5A7893209D9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781175" y="17758629"/>
            <a:ext cx="18360301" cy="4293835"/>
          </a:xfrm>
        </p:spPr>
        <p:txBody>
          <a:bodyPr/>
          <a:lstStyle/>
          <a:p>
            <a:pPr algn="ctr"/>
            <a:r>
              <a:rPr lang="en-US" sz="40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Just like physical health, mental health changes all the time. Our mental health can be anywhere on this scale at any time.</a:t>
            </a:r>
            <a:endParaRPr lang="en-GB" sz="4000" cap="none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FEE493E-1169-4260-A569-3AB3FA87B23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781174" y="27352692"/>
            <a:ext cx="18360301" cy="3728170"/>
          </a:xfrm>
        </p:spPr>
        <p:txBody>
          <a:bodyPr/>
          <a:lstStyle/>
          <a:p>
            <a:pPr marL="457200" indent="-457200" algn="just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You move up and down the scale all the time, we all do.</a:t>
            </a:r>
          </a:p>
          <a:p>
            <a:pPr marL="457200" indent="-457200" algn="just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Your state of mental health can change rapidly from day to day, hour to hour, minute to minute; one moment you are struggling and next the problem lifts and you are feeling positive again and vice versa.</a:t>
            </a:r>
          </a:p>
          <a:p>
            <a:pPr marL="457200" indent="-457200" algn="just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We all struggle at times – this is a part of life. It’s good to know what help and support is available to help you to resolve the problems. One in 4 people have a mental illness at some point in their life, such as depression, anxiety etc. These are treatable and with the right support people can get back to normal mental health again.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We are all somewhere on the scale all the time.</a:t>
            </a:r>
            <a:endParaRPr lang="en-GB" sz="2800" cap="none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</p:txBody>
      </p:sp>
      <p:pic>
        <p:nvPicPr>
          <p:cNvPr id="19" name="Picture Placeholder 18" descr="A picture containing clock&#10;&#10;Description automatically generated">
            <a:extLst>
              <a:ext uri="{FF2B5EF4-FFF2-40B4-BE49-F238E27FC236}">
                <a16:creationId xmlns:a16="http://schemas.microsoft.com/office/drawing/2014/main" id="{19AE4E6B-9BE3-46AA-9382-48AEE2B9321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r="2148"/>
          <a:stretch>
            <a:fillRect/>
          </a:stretch>
        </p:blipFill>
        <p:spPr>
          <a:xfrm>
            <a:off x="1781174" y="4658044"/>
            <a:ext cx="3679807" cy="3843335"/>
          </a:xfr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A0A0E757-E4D3-43A8-90BE-4283EA3C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8" y="6843281"/>
            <a:ext cx="7289214" cy="19385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  <a:t>Maritime Wellbeing</a:t>
            </a:r>
            <a:b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</a:br>
            <a:r>
              <a:rPr lang="en-GB" sz="4000">
                <a:solidFill>
                  <a:srgbClr val="000000"/>
                </a:solidFill>
                <a:latin typeface="ShellMedium" panose="00000600000000000000" pitchFamily="50" charset="0"/>
              </a:rPr>
              <a:t>What are the signs and states</a:t>
            </a:r>
            <a:endParaRPr lang="en-GB" sz="4000">
              <a:solidFill>
                <a:srgbClr val="000000"/>
              </a:solidFill>
              <a:latin typeface="ShellBold" panose="00000800000000000000" pitchFamily="50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02EB58E-DAF6-4290-BD9C-8F2A88574B40}"/>
              </a:ext>
            </a:extLst>
          </p:cNvPr>
          <p:cNvSpPr/>
          <p:nvPr/>
        </p:nvSpPr>
        <p:spPr>
          <a:xfrm>
            <a:off x="1109363" y="13042183"/>
            <a:ext cx="3979268" cy="102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Too much sleep or trouble sleeping</a:t>
            </a:r>
          </a:p>
        </p:txBody>
      </p:sp>
      <p:pic>
        <p:nvPicPr>
          <p:cNvPr id="21" name="Graphic 20" descr="Sleep">
            <a:extLst>
              <a:ext uri="{FF2B5EF4-FFF2-40B4-BE49-F238E27FC236}">
                <a16:creationId xmlns:a16="http://schemas.microsoft.com/office/drawing/2014/main" id="{C840B7EC-2E80-4710-B2C4-7A2572374F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44580" y="14927180"/>
            <a:ext cx="1564567" cy="1564567"/>
          </a:xfrm>
          <a:prstGeom prst="rect">
            <a:avLst/>
          </a:prstGeom>
        </p:spPr>
      </p:pic>
      <p:pic>
        <p:nvPicPr>
          <p:cNvPr id="23" name="Graphic 22" descr="Fork and knife">
            <a:extLst>
              <a:ext uri="{FF2B5EF4-FFF2-40B4-BE49-F238E27FC236}">
                <a16:creationId xmlns:a16="http://schemas.microsoft.com/office/drawing/2014/main" id="{643E29CD-0DA2-4EE9-ACB7-7E73793032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35038" y="15186010"/>
            <a:ext cx="1029064" cy="1029064"/>
          </a:xfrm>
          <a:prstGeom prst="rect">
            <a:avLst/>
          </a:prstGeom>
        </p:spPr>
      </p:pic>
      <p:pic>
        <p:nvPicPr>
          <p:cNvPr id="25" name="Graphic 24" descr="Research">
            <a:extLst>
              <a:ext uri="{FF2B5EF4-FFF2-40B4-BE49-F238E27FC236}">
                <a16:creationId xmlns:a16="http://schemas.microsoft.com/office/drawing/2014/main" id="{CF74238D-4CA5-413C-8B98-C4DCE55C49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51277" y="15116657"/>
            <a:ext cx="1159649" cy="1159649"/>
          </a:xfrm>
          <a:prstGeom prst="rect">
            <a:avLst/>
          </a:prstGeom>
        </p:spPr>
      </p:pic>
      <p:pic>
        <p:nvPicPr>
          <p:cNvPr id="27" name="Graphic 26" descr="Heart lock">
            <a:extLst>
              <a:ext uri="{FF2B5EF4-FFF2-40B4-BE49-F238E27FC236}">
                <a16:creationId xmlns:a16="http://schemas.microsoft.com/office/drawing/2014/main" id="{5BAEC284-476C-405C-8D49-8E82791B6ED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280220" y="15026627"/>
            <a:ext cx="1248932" cy="1248932"/>
          </a:xfrm>
          <a:prstGeom prst="rect">
            <a:avLst/>
          </a:prstGeom>
        </p:spPr>
      </p:pic>
      <p:pic>
        <p:nvPicPr>
          <p:cNvPr id="29" name="Graphic 28" descr="Angry face with no fill">
            <a:extLst>
              <a:ext uri="{FF2B5EF4-FFF2-40B4-BE49-F238E27FC236}">
                <a16:creationId xmlns:a16="http://schemas.microsoft.com/office/drawing/2014/main" id="{B754D235-2E85-4CFF-B176-F595926AAB0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411462" y="14456932"/>
            <a:ext cx="2403246" cy="2403246"/>
          </a:xfrm>
          <a:prstGeom prst="rect">
            <a:avLst/>
          </a:prstGeom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5C659BE0-CED0-44DB-A85E-AA634EC929E0}"/>
              </a:ext>
            </a:extLst>
          </p:cNvPr>
          <p:cNvSpPr/>
          <p:nvPr/>
        </p:nvSpPr>
        <p:spPr>
          <a:xfrm>
            <a:off x="2028485" y="14813670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541009-FC6C-4C14-8DD6-7EC757A704F7}"/>
              </a:ext>
            </a:extLst>
          </p:cNvPr>
          <p:cNvSpPr/>
          <p:nvPr/>
        </p:nvSpPr>
        <p:spPr>
          <a:xfrm>
            <a:off x="5629419" y="14781203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18C43E7-25F5-4161-97A9-55D3D7C2B5F7}"/>
              </a:ext>
            </a:extLst>
          </p:cNvPr>
          <p:cNvSpPr/>
          <p:nvPr/>
        </p:nvSpPr>
        <p:spPr>
          <a:xfrm>
            <a:off x="9801400" y="14781203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536C66F-275A-4804-8117-01537738699A}"/>
              </a:ext>
            </a:extLst>
          </p:cNvPr>
          <p:cNvSpPr/>
          <p:nvPr/>
        </p:nvSpPr>
        <p:spPr>
          <a:xfrm>
            <a:off x="18012609" y="14781203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9588F4-C425-4AB2-89FC-32A57AB6A138}"/>
              </a:ext>
            </a:extLst>
          </p:cNvPr>
          <p:cNvSpPr/>
          <p:nvPr/>
        </p:nvSpPr>
        <p:spPr>
          <a:xfrm>
            <a:off x="4755636" y="13042183"/>
            <a:ext cx="3631122" cy="54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Change in appetite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59F274-C901-4BB4-ACA9-F27DA43B5917}"/>
              </a:ext>
            </a:extLst>
          </p:cNvPr>
          <p:cNvSpPr/>
          <p:nvPr/>
        </p:nvSpPr>
        <p:spPr>
          <a:xfrm>
            <a:off x="8679290" y="13060429"/>
            <a:ext cx="4002232" cy="102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Trouble focussing or having racing thoughts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EF03E0-A28B-4395-836B-01706F6F78E0}"/>
              </a:ext>
            </a:extLst>
          </p:cNvPr>
          <p:cNvSpPr/>
          <p:nvPr/>
        </p:nvSpPr>
        <p:spPr>
          <a:xfrm>
            <a:off x="12797524" y="13042183"/>
            <a:ext cx="3631122" cy="102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Irritability or having a short temper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7FF35D-A0C0-4233-8C78-1BC9DC517A1D}"/>
              </a:ext>
            </a:extLst>
          </p:cNvPr>
          <p:cNvSpPr/>
          <p:nvPr/>
        </p:nvSpPr>
        <p:spPr>
          <a:xfrm>
            <a:off x="16428646" y="13064031"/>
            <a:ext cx="4410766" cy="1515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 dirty="0">
                <a:solidFill>
                  <a:srgbClr val="000000"/>
                </a:solidFill>
                <a:latin typeface="ShellMedium"/>
              </a:rPr>
              <a:t>Isolating from others or losing interest in things that were once enjoyed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C1E5D29-E3CC-4B46-ADF4-C1F7B9FC4170}"/>
              </a:ext>
            </a:extLst>
          </p:cNvPr>
          <p:cNvCxnSpPr/>
          <p:nvPr/>
        </p:nvCxnSpPr>
        <p:spPr>
          <a:xfrm>
            <a:off x="1319527" y="17168367"/>
            <a:ext cx="190255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1168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90A4B3FE-BD34-4E2F-B737-5D0CB489611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7" r="11777"/>
          <a:stretch>
            <a:fillRect/>
          </a:stretch>
        </p:blipFill>
        <p:spPr>
          <a:xfrm>
            <a:off x="10126746" y="1690502"/>
            <a:ext cx="9582339" cy="4763616"/>
          </a:xfrm>
          <a:ln w="88900">
            <a:solidFill>
              <a:schemeClr val="bg1"/>
            </a:solidFill>
          </a:ln>
        </p:spPr>
      </p:pic>
      <p:pic>
        <p:nvPicPr>
          <p:cNvPr id="17" name="Picture Placeholder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D62D1B7-E994-47D8-A22E-AB81AFC8309F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r="2148"/>
          <a:stretch>
            <a:fillRect/>
          </a:stretch>
        </p:blipFill>
        <p:spPr>
          <a:xfrm>
            <a:off x="1781174" y="4707998"/>
            <a:ext cx="3679807" cy="3843335"/>
          </a:xfr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0694C87D-774E-40CB-9095-0285A383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7630" y="6935676"/>
            <a:ext cx="8126683" cy="19385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  <a:t>Maritime Wellbeing</a:t>
            </a:r>
            <a:b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</a:br>
            <a:r>
              <a:rPr lang="en-GB" sz="5400">
                <a:solidFill>
                  <a:srgbClr val="000000"/>
                </a:solidFill>
                <a:latin typeface="ShellMedium" panose="00000600000000000000" pitchFamily="50" charset="0"/>
              </a:rPr>
              <a:t>ALL ACT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219E863-A466-4B34-A13A-C09CA40B41CF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1" t="11509" r="6739" b="5235"/>
          <a:stretch/>
        </p:blipFill>
        <p:spPr bwMode="auto">
          <a:xfrm>
            <a:off x="1136730" y="9403881"/>
            <a:ext cx="1653540" cy="16713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17B61EB3-9CC8-4055-B532-DCFAD3BDEE10}"/>
              </a:ext>
            </a:extLst>
          </p:cNvPr>
          <p:cNvSpPr/>
          <p:nvPr/>
        </p:nvSpPr>
        <p:spPr>
          <a:xfrm>
            <a:off x="3256624" y="10334709"/>
            <a:ext cx="560602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Find the right time and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Start right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Give them the ‘space’ to talk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14CA3-2FC7-4EF5-9DED-71B7532983D3}"/>
              </a:ext>
            </a:extLst>
          </p:cNvPr>
          <p:cNvSpPr/>
          <p:nvPr/>
        </p:nvSpPr>
        <p:spPr>
          <a:xfrm>
            <a:off x="12184212" y="10334709"/>
            <a:ext cx="362952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Make assumptions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Diagnose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80EACB-CF5E-439B-B8A3-1952DB0BC104}"/>
              </a:ext>
            </a:extLst>
          </p:cNvPr>
          <p:cNvSpPr txBox="1"/>
          <p:nvPr/>
        </p:nvSpPr>
        <p:spPr>
          <a:xfrm>
            <a:off x="3256625" y="9462147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A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SK</a:t>
            </a: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GB" sz="120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C8F1F43-F5B3-4923-9964-559E1C54ABDD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1" t="10561" r="7506" b="8150"/>
          <a:stretch/>
        </p:blipFill>
        <p:spPr bwMode="auto">
          <a:xfrm>
            <a:off x="1136729" y="12256279"/>
            <a:ext cx="1652905" cy="16167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46877B8-FCBF-4809-92FB-1839C6F594B4}"/>
              </a:ext>
            </a:extLst>
          </p:cNvPr>
          <p:cNvSpPr txBox="1"/>
          <p:nvPr/>
        </p:nvSpPr>
        <p:spPr>
          <a:xfrm>
            <a:off x="3256625" y="12240901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L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OOK</a:t>
            </a: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GB" sz="12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4083BF-FB1E-49CE-8072-26B6E587563E}"/>
              </a:ext>
            </a:extLst>
          </p:cNvPr>
          <p:cNvSpPr/>
          <p:nvPr/>
        </p:nvSpPr>
        <p:spPr>
          <a:xfrm>
            <a:off x="3256624" y="13186783"/>
            <a:ext cx="89218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Be aware of differences in what people say and how they appear  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563AE73-D1E9-4A40-A029-D34CF2BE46A4}"/>
              </a:ext>
            </a:extLst>
          </p:cNvPr>
          <p:cNvSpPr/>
          <p:nvPr/>
        </p:nvSpPr>
        <p:spPr>
          <a:xfrm>
            <a:off x="12178519" y="13231979"/>
            <a:ext cx="8407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Comment on their appearance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Give up on the conversation if they appear distracted 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ECD59-68E2-4E28-B6E2-36BAC8352425}"/>
              </a:ext>
            </a:extLst>
          </p:cNvPr>
          <p:cNvSpPr txBox="1"/>
          <p:nvPr/>
        </p:nvSpPr>
        <p:spPr>
          <a:xfrm>
            <a:off x="3233637" y="14930477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L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ISTEN</a:t>
            </a: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GB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3399D87-7A13-4B11-9AB2-3A6CE4CA798B}"/>
              </a:ext>
            </a:extLst>
          </p:cNvPr>
          <p:cNvSpPr/>
          <p:nvPr/>
        </p:nvSpPr>
        <p:spPr>
          <a:xfrm>
            <a:off x="3233637" y="15843591"/>
            <a:ext cx="127778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Stay focused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Respond flexibly and sensitively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Ask for clarification</a:t>
            </a: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Use sensitive language to recap what the person has shared with you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3C65757-838A-43DF-817D-85F16CED3667}"/>
              </a:ext>
            </a:extLst>
          </p:cNvPr>
          <p:cNvSpPr/>
          <p:nvPr/>
        </p:nvSpPr>
        <p:spPr>
          <a:xfrm>
            <a:off x="12155532" y="15842620"/>
            <a:ext cx="8407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Leave them if they are distressed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5CF049E-A535-468F-9D18-9A16F0A0C92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499" b="10463"/>
          <a:stretch/>
        </p:blipFill>
        <p:spPr bwMode="auto">
          <a:xfrm>
            <a:off x="1080179" y="14857414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8FA337A-61F4-4966-86CF-5D7D709F8B11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029" b="10004"/>
          <a:stretch/>
        </p:blipFill>
        <p:spPr bwMode="auto">
          <a:xfrm>
            <a:off x="1160690" y="18161550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A9CE35D5-379A-41FD-A737-6B6D81327468}"/>
              </a:ext>
            </a:extLst>
          </p:cNvPr>
          <p:cNvSpPr/>
          <p:nvPr/>
        </p:nvSpPr>
        <p:spPr>
          <a:xfrm>
            <a:off x="3233637" y="19027987"/>
            <a:ext cx="104025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Let them know you care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Remind them about the help available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Escalate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D4586-51A4-4485-8F30-6222D7933CED}"/>
              </a:ext>
            </a:extLst>
          </p:cNvPr>
          <p:cNvSpPr/>
          <p:nvPr/>
        </p:nvSpPr>
        <p:spPr>
          <a:xfrm>
            <a:off x="12155532" y="18987991"/>
            <a:ext cx="8407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Make assumptions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Try to ‘diagnose’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4BA306F-A1DD-4E96-9A6C-62DF4B685DEA}"/>
              </a:ext>
            </a:extLst>
          </p:cNvPr>
          <p:cNvSpPr txBox="1"/>
          <p:nvPr/>
        </p:nvSpPr>
        <p:spPr>
          <a:xfrm>
            <a:off x="3256624" y="18187665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A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CT</a:t>
            </a:r>
            <a:endParaRPr lang="en-GB" sz="120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03BCE22-AA9F-4EC8-B2B5-3224C0322CAC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029" b="10004"/>
          <a:stretch/>
        </p:blipFill>
        <p:spPr bwMode="auto">
          <a:xfrm>
            <a:off x="1136729" y="20800220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C7477A8B-8BBF-4277-8E4E-41E161474CD9}"/>
              </a:ext>
            </a:extLst>
          </p:cNvPr>
          <p:cNvSpPr/>
          <p:nvPr/>
        </p:nvSpPr>
        <p:spPr>
          <a:xfrm>
            <a:off x="3267201" y="21608290"/>
            <a:ext cx="82495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Let them know you are open to having another conversation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Agree another time for a catch up to find out how they are doing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0510F96-ADE4-4F9F-B7F5-F17DCF887031}"/>
              </a:ext>
            </a:extLst>
          </p:cNvPr>
          <p:cNvSpPr/>
          <p:nvPr/>
        </p:nvSpPr>
        <p:spPr>
          <a:xfrm>
            <a:off x="12189095" y="21739810"/>
            <a:ext cx="60459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Leave it too long to talk again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876B72-3E85-4565-AFD1-1527FA8BA6C1}"/>
              </a:ext>
            </a:extLst>
          </p:cNvPr>
          <p:cNvSpPr txBox="1"/>
          <p:nvPr/>
        </p:nvSpPr>
        <p:spPr>
          <a:xfrm>
            <a:off x="3290187" y="20799778"/>
            <a:ext cx="5808988" cy="940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C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HECK BACK</a:t>
            </a:r>
            <a:endParaRPr lang="en-GB" sz="120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DF4DDB4-46E3-42B2-8732-81BC9353E29D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029" b="10004"/>
          <a:stretch/>
        </p:blipFill>
        <p:spPr bwMode="auto">
          <a:xfrm>
            <a:off x="1080178" y="23937583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CFFD43BF-A555-46A4-B96C-E879ADCA52D1}"/>
              </a:ext>
            </a:extLst>
          </p:cNvPr>
          <p:cNvSpPr/>
          <p:nvPr/>
        </p:nvSpPr>
        <p:spPr>
          <a:xfrm>
            <a:off x="3267199" y="24840417"/>
            <a:ext cx="94378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Spend some time taking care of yourself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Use the support systems yourself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FF84B60-46BE-4116-ACB8-C28396912D6C}"/>
              </a:ext>
            </a:extLst>
          </p:cNvPr>
          <p:cNvSpPr/>
          <p:nvPr/>
        </p:nvSpPr>
        <p:spPr>
          <a:xfrm>
            <a:off x="12129390" y="24754899"/>
            <a:ext cx="86951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Take on responsibility for fixing your co-worker’s problem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ShellMedium" panose="00000600000000000000" pitchFamily="50" charset="0"/>
              </a:rPr>
              <a:t>Keep your feelings or problems to yourself</a:t>
            </a:r>
            <a:endParaRPr lang="en-GB" sz="2800" dirty="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83BB70-6459-4CC3-929F-D9ADCFA5290A}"/>
              </a:ext>
            </a:extLst>
          </p:cNvPr>
          <p:cNvSpPr txBox="1"/>
          <p:nvPr/>
        </p:nvSpPr>
        <p:spPr>
          <a:xfrm>
            <a:off x="3233636" y="24017321"/>
            <a:ext cx="8927588" cy="8405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T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AKE CARE OF YOU</a:t>
            </a:r>
            <a:endParaRPr lang="en-GB" sz="120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1253777-2FB0-4E99-BDF1-C9FED8632CA3}"/>
              </a:ext>
            </a:extLst>
          </p:cNvPr>
          <p:cNvCxnSpPr/>
          <p:nvPr/>
        </p:nvCxnSpPr>
        <p:spPr>
          <a:xfrm>
            <a:off x="1080178" y="26890934"/>
            <a:ext cx="195794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C2267331-235B-4A4C-978C-AC5011C02F7C}"/>
              </a:ext>
            </a:extLst>
          </p:cNvPr>
          <p:cNvSpPr/>
          <p:nvPr/>
        </p:nvSpPr>
        <p:spPr>
          <a:xfrm>
            <a:off x="1136729" y="27259283"/>
            <a:ext cx="19426199" cy="3120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  <a:spcAft>
                <a:spcPts val="60"/>
              </a:spcAft>
            </a:pPr>
            <a:r>
              <a:rPr lang="en-GB" sz="3200" dirty="0">
                <a:solidFill>
                  <a:srgbClr val="000000"/>
                </a:solidFill>
                <a:latin typeface="ShellBold" panose="00000800000000000000" pitchFamily="50" charset="0"/>
              </a:rPr>
              <a:t>For support services or available resources please refer to: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rgbClr val="000000"/>
                </a:solidFill>
                <a:latin typeface="ShellMedium" panose="00000600000000000000" pitchFamily="50" charset="0"/>
                <a:hlinkClick r:id="rId8"/>
              </a:rPr>
              <a:t>www.maritimewellbeing.com</a:t>
            </a:r>
            <a:endParaRPr lang="en-GB" sz="2800" dirty="0">
              <a:solidFill>
                <a:srgbClr val="000000"/>
              </a:solidFill>
              <a:latin typeface="ShellMedium" panose="00000600000000000000" pitchFamily="50" charset="0"/>
            </a:endParaRP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US" sz="2800" i="1" dirty="0">
                <a:solidFill>
                  <a:srgbClr val="000000"/>
                </a:solidFill>
                <a:latin typeface="ShellMedium" panose="00000600000000000000" pitchFamily="50" charset="0"/>
              </a:rPr>
              <a:t>Contact Counsellor: Ms. Harshali Kotekar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US" sz="2800" i="1" dirty="0">
                <a:solidFill>
                  <a:srgbClr val="000000"/>
                </a:solidFill>
                <a:latin typeface="ShellMedium" panose="00000600000000000000" pitchFamily="50" charset="0"/>
              </a:rPr>
              <a:t>Between 0900 to 1800 IST using any of the means below: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US" sz="2800" i="1" dirty="0">
                <a:solidFill>
                  <a:srgbClr val="000000"/>
                </a:solidFill>
                <a:latin typeface="ShellMedium" panose="00000600000000000000" pitchFamily="50" charset="0"/>
              </a:rPr>
              <a:t>SMS/ Call/ WhatsApp: +91-9702143733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US" sz="2800" i="1" dirty="0">
                <a:solidFill>
                  <a:srgbClr val="000000"/>
                </a:solidFill>
                <a:latin typeface="ShellMedium" panose="00000600000000000000" pitchFamily="50" charset="0"/>
              </a:rPr>
              <a:t>Drop in an Email anytime at: hr2@executiveship.com</a:t>
            </a:r>
            <a:r>
              <a:rPr lang="en-GB" sz="2800" dirty="0">
                <a:solidFill>
                  <a:srgbClr val="000000"/>
                </a:solidFill>
                <a:latin typeface="ShellMedium" panose="00000600000000000000" pitchFamily="50" charset="0"/>
              </a:rPr>
              <a:t>. .</a:t>
            </a:r>
          </a:p>
        </p:txBody>
      </p:sp>
    </p:spTree>
    <p:extLst>
      <p:ext uri="{BB962C8B-B14F-4D97-AF65-F5344CB8AC3E}">
        <p14:creationId xmlns:p14="http://schemas.microsoft.com/office/powerpoint/2010/main" val="9827209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hell layouts with footer">
  <a:themeElements>
    <a:clrScheme name="Shell - Colours">
      <a:dk1>
        <a:srgbClr val="595959"/>
      </a:dk1>
      <a:lt1>
        <a:srgbClr val="FFFFFF"/>
      </a:lt1>
      <a:dk2>
        <a:srgbClr val="999999"/>
      </a:dk2>
      <a:lt2>
        <a:srgbClr val="CCCCCC"/>
      </a:lt2>
      <a:accent1>
        <a:srgbClr val="F7D117"/>
      </a:accent1>
      <a:accent2>
        <a:srgbClr val="D42E12"/>
      </a:accent2>
      <a:accent3>
        <a:srgbClr val="003882"/>
      </a:accent3>
      <a:accent4>
        <a:srgbClr val="611759"/>
      </a:accent4>
      <a:accent5>
        <a:srgbClr val="00824A"/>
      </a:accent5>
      <a:accent6>
        <a:srgbClr val="DE8703"/>
      </a:accent6>
      <a:hlink>
        <a:srgbClr val="000000"/>
      </a:hlink>
      <a:folHlink>
        <a:srgbClr val="000000"/>
      </a:folHlink>
    </a:clrScheme>
    <a:fontScheme name="Shell - Fonts">
      <a:majorFont>
        <a:latin typeface="Futura Medium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7800" indent="-177800">
          <a:lnSpc>
            <a:spcPct val="113000"/>
          </a:lnSpc>
          <a:spcAft>
            <a:spcPts val="60"/>
          </a:spcAft>
          <a:buFont typeface="Wingdings"/>
          <a:buChar char="n"/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D781B27A56945991348F673490781" ma:contentTypeVersion="13" ma:contentTypeDescription="Create a new document." ma:contentTypeScope="" ma:versionID="7fc3a033a9512a3d9bbd767d942326ca">
  <xsd:schema xmlns:xsd="http://www.w3.org/2001/XMLSchema" xmlns:xs="http://www.w3.org/2001/XMLSchema" xmlns:p="http://schemas.microsoft.com/office/2006/metadata/properties" xmlns:ns3="80210155-f3a1-41e2-8d0c-c4cd55b6ee87" xmlns:ns4="5192f0b0-5ca1-4e23-8c38-9cc904e5e005" targetNamespace="http://schemas.microsoft.com/office/2006/metadata/properties" ma:root="true" ma:fieldsID="59d1ff878f9635ba594903b3949fa232" ns3:_="" ns4:_="">
    <xsd:import namespace="80210155-f3a1-41e2-8d0c-c4cd55b6ee87"/>
    <xsd:import namespace="5192f0b0-5ca1-4e23-8c38-9cc904e5e0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10155-f3a1-41e2-8d0c-c4cd55b6ee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2f0b0-5ca1-4e23-8c38-9cc904e5e0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016CC5-D4FC-4132-B657-C15666116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210155-f3a1-41e2-8d0c-c4cd55b6ee87"/>
    <ds:schemaRef ds:uri="5192f0b0-5ca1-4e23-8c38-9cc904e5e0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0E8A05-939D-43C9-B384-5BE86D1CE4CA}">
  <ds:schemaRefs>
    <ds:schemaRef ds:uri="http://purl.org/dc/terms/"/>
    <ds:schemaRef ds:uri="http://schemas.openxmlformats.org/package/2006/metadata/core-properties"/>
    <ds:schemaRef ds:uri="5192f0b0-5ca1-4e23-8c38-9cc904e5e00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0210155-f3a1-41e2-8d0c-c4cd55b6ee8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A12FE7-93A5-41DB-B9AA-6B1BE3CA08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494</Words>
  <Application>Microsoft Office PowerPoint</Application>
  <PresentationFormat>Custom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ShellBold</vt:lpstr>
      <vt:lpstr>ShellMedium</vt:lpstr>
      <vt:lpstr>Courier New</vt:lpstr>
      <vt:lpstr>Wingdings</vt:lpstr>
      <vt:lpstr>Futura Bold</vt:lpstr>
      <vt:lpstr>Futura Medium</vt:lpstr>
      <vt:lpstr>Arial</vt:lpstr>
      <vt:lpstr>Shell layouts with footer</vt:lpstr>
      <vt:lpstr>Maritime Wellbeing What are the signs and states</vt:lpstr>
      <vt:lpstr>Maritime Wellbeing ALL ACT</vt:lpstr>
    </vt:vector>
  </TitlesOfParts>
  <Company>Shell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Shell</dc:creator>
  <cp:lastModifiedBy>Pradeep Bhadauria(Quality)</cp:lastModifiedBy>
  <cp:revision>1</cp:revision>
  <cp:lastPrinted>2020-01-21T15:43:54Z</cp:lastPrinted>
  <dcterms:created xsi:type="dcterms:W3CDTF">2009-11-25T14:32:06Z</dcterms:created>
  <dcterms:modified xsi:type="dcterms:W3CDTF">2022-02-28T01:27:03Z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Widescreen</vt:lpwstr>
  </property>
  <property fmtid="{D5CDD505-2E9C-101B-9397-08002B2CF9AE}" pid="3" name="WizKit Template Version">
    <vt:i4>4</vt:i4>
  </property>
  <property fmtid="{D5CDD505-2E9C-101B-9397-08002B2CF9AE}" pid="4" name="ContentTypeId">
    <vt:lpwstr>0x010100B0AD781B27A56945991348F673490781</vt:lpwstr>
  </property>
  <property fmtid="{D5CDD505-2E9C-101B-9397-08002B2CF9AE}" pid="5" name="Shell SharePoint SAEF SecurityClassification">
    <vt:lpwstr>9;#Restricted|21aa7f98-4035-4019-a764-107acb7269af</vt:lpwstr>
  </property>
  <property fmtid="{D5CDD505-2E9C-101B-9397-08002B2CF9AE}" pid="6" name="Shell SharePoint SAEF DocumentType">
    <vt:lpwstr>19;#ZZZ - Migrated - To be Selected|629ebd84-340c-41ed-b9f4-bf315677c89e</vt:lpwstr>
  </property>
  <property fmtid="{D5CDD505-2E9C-101B-9397-08002B2CF9AE}" pid="7" name="_dlc_policyId">
    <vt:lpwstr/>
  </property>
  <property fmtid="{D5CDD505-2E9C-101B-9397-08002B2CF9AE}" pid="8" name="Shell SharePoint SAEF LegalEntity">
    <vt:lpwstr>3;#STASCO|dd9f88f9-e37a-435f-bd2f-e56012b82762</vt:lpwstr>
  </property>
  <property fmtid="{D5CDD505-2E9C-101B-9397-08002B2CF9AE}" pid="9" name="Shell SharePoint SAEF BusinessUnitRegion">
    <vt:lpwstr>1;#Trading|658afb62-d424-4751-9116-5d5d930d7aea</vt:lpwstr>
  </property>
  <property fmtid="{D5CDD505-2E9C-101B-9397-08002B2CF9AE}" pid="10" name="Shell SharePoint SAEF GlobalFunction">
    <vt:lpwstr>2;#Not Applicable|ddce64fb-3cb8-4cd9-8e3d-0fe554247fd1</vt:lpwstr>
  </property>
  <property fmtid="{D5CDD505-2E9C-101B-9397-08002B2CF9AE}" pid="11" name="Shell SharePoint SAEF CountryOfJurisdiction">
    <vt:lpwstr>6;#UNITED KINGDOM|a641b02c-ea62-4b2d-a926-5e7208151dda</vt:lpwstr>
  </property>
  <property fmtid="{D5CDD505-2E9C-101B-9397-08002B2CF9AE}" pid="12" name="ItemRetentionFormula">
    <vt:lpwstr/>
  </property>
  <property fmtid="{D5CDD505-2E9C-101B-9397-08002B2CF9AE}" pid="13" name="Shell SharePoint SAEF ExportControlClassification">
    <vt:lpwstr>8;#Non-US content - Controlled|7e99700e-aee5-4a3d-8ec4-6375fb264913</vt:lpwstr>
  </property>
  <property fmtid="{D5CDD505-2E9C-101B-9397-08002B2CF9AE}" pid="14" name="Shell SharePoint SAEF Language">
    <vt:lpwstr>5;#English|bd3ad5ee-f0c3-40aa-8cc8-36ef09940af3</vt:lpwstr>
  </property>
  <property fmtid="{D5CDD505-2E9C-101B-9397-08002B2CF9AE}" pid="15" name="Shell SharePoint SAEF Business">
    <vt:lpwstr>1;#Trading|658afb62-d424-4751-9116-5d5d930d7aea</vt:lpwstr>
  </property>
  <property fmtid="{D5CDD505-2E9C-101B-9397-08002B2CF9AE}" pid="16" name="Shell SharePoint SAEF BusinessProcess">
    <vt:lpwstr>7;#All - Governing Processes|6056791d-15f6-4255-b305-82dc2d54ec2d</vt:lpwstr>
  </property>
  <property fmtid="{D5CDD505-2E9C-101B-9397-08002B2CF9AE}" pid="17" name="_dlc_DocIdItemGuid">
    <vt:lpwstr>38099604-1eaf-4f83-862e-438c1be646bd</vt:lpwstr>
  </property>
  <property fmtid="{D5CDD505-2E9C-101B-9397-08002B2CF9AE}" pid="18" name="Shell SharePoint SAEF DocumentStatus">
    <vt:lpwstr/>
  </property>
</Properties>
</file>